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D8BCE7-698E-4823-AA89-B793C50B5653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D0BF72-1A6D-4CA6-A133-AFF8B63E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BF72-1A6D-4CA6-A133-AFF8B63E68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7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9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3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82BB-8FC3-415A-9A51-D4B6DF30D477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DF62-7F2D-47F4-BA23-04566747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ontlinek12.com/Products/Aesop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nships.wmgiv.net/prairiehills144ivis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brown@phsd144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Aesop/I Visions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Annex 11/14/2012</a:t>
            </a:r>
            <a:endParaRPr lang="en-US" dirty="0"/>
          </a:p>
        </p:txBody>
      </p:sp>
      <p:pic>
        <p:nvPicPr>
          <p:cNvPr id="13314" name="Picture 2" descr="C:\Program Files\Microsoft Office\MEDIA\CAGCAT10\j02346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541838"/>
            <a:ext cx="1712912" cy="1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7225"/>
            <a:ext cx="952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3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1" y="1219200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ABSENCE REPORT FORM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Is completed upon a RETURN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From ANY type of absence.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This form must have your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Signature, be approved by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principal &amp; superintendent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Once approved it is given to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Payroll to process.  This form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Is then checked against Aesop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0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990600"/>
            <a:ext cx="338368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If for any reason you are out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5 consecutive days – this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Notice will be filled out by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secretary of the building,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Approved by the principal and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Sent to the superintendent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form MUST have Legal name,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Complete address and all dates of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Absence.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NOTE:  5 consecutive days can be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Wed, Thurs, Fri, Mon, Tues (day 5)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on to Aesop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http://www.frontlinek12.com/Products/Aesop.html</a:t>
            </a:r>
            <a:endParaRPr lang="en-US" dirty="0" smtClean="0"/>
          </a:p>
          <a:p>
            <a:r>
              <a:rPr lang="en-US" dirty="0" smtClean="0"/>
              <a:t>The above link will get you to the login screen of Aesop</a:t>
            </a:r>
          </a:p>
          <a:p>
            <a:r>
              <a:rPr lang="en-US" dirty="0" smtClean="0"/>
              <a:t>NOTES: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1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839200" cy="639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4405884" y="118719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715000" y="115018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3311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1905000"/>
            <a:ext cx="19049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home page</a:t>
            </a:r>
          </a:p>
          <a:p>
            <a:r>
              <a:rPr lang="en-US" dirty="0" smtClean="0"/>
              <a:t>Here is where you create</a:t>
            </a:r>
          </a:p>
          <a:p>
            <a:r>
              <a:rPr lang="en-US" dirty="0" smtClean="0"/>
              <a:t>An absence</a:t>
            </a:r>
          </a:p>
          <a:p>
            <a:endParaRPr lang="en-US" dirty="0"/>
          </a:p>
          <a:p>
            <a:r>
              <a:rPr lang="en-US" dirty="0" smtClean="0"/>
              <a:t>You also will see messages</a:t>
            </a:r>
          </a:p>
          <a:p>
            <a:r>
              <a:rPr lang="en-US" dirty="0" smtClean="0"/>
              <a:t>From the district</a:t>
            </a:r>
          </a:p>
          <a:p>
            <a:endParaRPr lang="en-US" dirty="0"/>
          </a:p>
          <a:p>
            <a:r>
              <a:rPr lang="en-US" dirty="0" smtClean="0"/>
              <a:t>There are user guides at the bottom, we do suggest you view all of them.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Notes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7185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Visions – log 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step is to log onto I Vision.  Use:  </a:t>
            </a:r>
            <a:r>
              <a:rPr lang="en-US" dirty="0" smtClean="0">
                <a:hlinkClick r:id="rId3"/>
              </a:rPr>
              <a:t>https://townships.wmgiv.net/prairiehills144ivisions/</a:t>
            </a:r>
            <a:endParaRPr lang="en-US" dirty="0" smtClean="0"/>
          </a:p>
          <a:p>
            <a:r>
              <a:rPr lang="en-US" dirty="0" smtClean="0"/>
              <a:t>See next page for main screen you will get when going to this website</a:t>
            </a:r>
          </a:p>
          <a:p>
            <a:r>
              <a:rPr lang="en-US" dirty="0" smtClean="0"/>
              <a:t>Click log in</a:t>
            </a:r>
          </a:p>
          <a:p>
            <a:r>
              <a:rPr lang="en-US" dirty="0" smtClean="0"/>
              <a:t>Note:  if you have problems logging on – contact Ms. Alison Brown at </a:t>
            </a:r>
            <a:r>
              <a:rPr lang="en-US" dirty="0" err="1" smtClean="0"/>
              <a:t>ext</a:t>
            </a:r>
            <a:r>
              <a:rPr lang="en-US" dirty="0" smtClean="0"/>
              <a:t> 2125 or email at </a:t>
            </a:r>
            <a:r>
              <a:rPr lang="en-US" dirty="0" smtClean="0">
                <a:hlinkClick r:id="rId4"/>
              </a:rPr>
              <a:t>albrown@phsd144.net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55509" cy="627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467600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3886200"/>
            <a:ext cx="410260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have questions or issues,</a:t>
            </a:r>
          </a:p>
          <a:p>
            <a:r>
              <a:rPr lang="en-US" dirty="0" smtClean="0"/>
              <a:t>Please contact the appropriate person</a:t>
            </a:r>
          </a:p>
          <a:p>
            <a:r>
              <a:rPr lang="en-US" dirty="0" smtClean="0"/>
              <a:t>See left </a:t>
            </a:r>
          </a:p>
          <a:p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416295" y="448636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2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93017" cy="656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33600" y="3276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8580">
            <a:off x="5098053" y="3334716"/>
            <a:ext cx="366323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Type in your user name (usually first initial and last name)</a:t>
            </a:r>
          </a:p>
          <a:p>
            <a:r>
              <a:rPr lang="en-US" dirty="0" smtClean="0"/>
              <a:t>Then type in password.</a:t>
            </a:r>
            <a:endParaRPr lang="en-US" dirty="0"/>
          </a:p>
          <a:p>
            <a:r>
              <a:rPr lang="en-US" dirty="0" smtClean="0"/>
              <a:t>Click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874964" cy="704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1" y="1295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place to go is Employee Resources, from there you can see payroll (compensation), attendance, tax forms and profile</a:t>
            </a:r>
          </a:p>
        </p:txBody>
      </p:sp>
    </p:spTree>
    <p:extLst>
      <p:ext uri="{BB962C8B-B14F-4D97-AF65-F5344CB8AC3E}">
        <p14:creationId xmlns:p14="http://schemas.microsoft.com/office/powerpoint/2010/main" val="71298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4277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810768" y="1143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077200" y="3124200"/>
            <a:ext cx="484632" cy="978408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1143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</a:t>
            </a:r>
            <a:r>
              <a:rPr lang="en-US" b="1" dirty="0" smtClean="0">
                <a:solidFill>
                  <a:srgbClr val="0070C0"/>
                </a:solidFill>
              </a:rPr>
              <a:t>Business Resources </a:t>
            </a:r>
            <a:r>
              <a:rPr lang="en-US" dirty="0" smtClean="0"/>
              <a:t>you will find </a:t>
            </a:r>
            <a:r>
              <a:rPr lang="en-US" b="1" dirty="0" smtClean="0">
                <a:solidFill>
                  <a:srgbClr val="7030A0"/>
                </a:solidFill>
              </a:rPr>
              <a:t>links</a:t>
            </a:r>
            <a:r>
              <a:rPr lang="en-US" dirty="0" smtClean="0"/>
              <a:t> to IMRF, TRS, SS and IRS You will also find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announcements</a:t>
            </a:r>
            <a:r>
              <a:rPr lang="en-US" dirty="0" smtClean="0"/>
              <a:t> from the district and again contact Information for questions/issues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595449" y="4102608"/>
            <a:ext cx="484632" cy="97840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9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ALL ABSENCES MUST BE ENTERED WITHIN AESOP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 addition to Aesop, a paper form must also be completed.  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Personal days must be “pre-approved”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Secretary of each building will keep the forms and will be able to let you know which ones you will need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37019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This form is used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 VACATION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Requests only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It must be filled out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 ADVANCE and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Approved by the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PRINCIPAL and the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SUPERINTENDENT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Once form is approved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It is sent to payroll for processing.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These forms are then matched against what was entered into Aesop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9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167640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a REQUEST FOR LEAVE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MUST BE COMPLETED ~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PRIOR TO LEAVE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Step 2 – must email or call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secretary of superintendent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this form you MUST have 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Verbal authorization!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form is also approved by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Principal and superintendent.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1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463</Words>
  <Application>Microsoft Office PowerPoint</Application>
  <PresentationFormat>On-screen Show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Aesop/I Visions Training</vt:lpstr>
      <vt:lpstr>I Visions – log on</vt:lpstr>
      <vt:lpstr>PowerPoint Presentation</vt:lpstr>
      <vt:lpstr>PowerPoint Presentation</vt:lpstr>
      <vt:lpstr>PowerPoint Presentation</vt:lpstr>
      <vt:lpstr>PowerPoint Presentation</vt:lpstr>
      <vt:lpstr>AESOP</vt:lpstr>
      <vt:lpstr>PowerPoint Presentation</vt:lpstr>
      <vt:lpstr>PowerPoint Presentation</vt:lpstr>
      <vt:lpstr>PowerPoint Presentation</vt:lpstr>
      <vt:lpstr>PowerPoint Presentation</vt:lpstr>
      <vt:lpstr>Log on to Aesop</vt:lpstr>
      <vt:lpstr>PowerPoint Presentation</vt:lpstr>
      <vt:lpstr>PowerPoint Presentation</vt:lpstr>
      <vt:lpstr>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Aesop/Ivisions Training</dc:title>
  <dc:creator>Ms. S. Thompson</dc:creator>
  <cp:lastModifiedBy>Dr. Evans</cp:lastModifiedBy>
  <cp:revision>9</cp:revision>
  <cp:lastPrinted>2012-11-14T16:06:15Z</cp:lastPrinted>
  <dcterms:created xsi:type="dcterms:W3CDTF">2012-11-14T15:01:24Z</dcterms:created>
  <dcterms:modified xsi:type="dcterms:W3CDTF">2012-11-14T17:31:37Z</dcterms:modified>
</cp:coreProperties>
</file>